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iubit, când vei veni</a:t>
            </a:r>
            <a:br/>
            <a:r>
              <a:t>Mireasa Ta pentru-a răpi</a:t>
            </a:r>
            <a:br/>
            <a:r>
              <a:t>Ce mare-a fi acea zi</a:t>
            </a:r>
            <a:br/>
            <a:r>
              <a:t>Ah, Mire drag, când vei veni!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Mai este loc la nunta Ta?</a:t>
            </a:r>
            <a:br/>
            <a:r>
              <a:t>Unde doresc și mult aș vrea</a:t>
            </a:r>
            <a:br/>
            <a:r>
              <a:t>Să fiu chemat de Tin-Isus</a:t>
            </a:r>
            <a:br/>
            <a:r>
              <a:t>Și să ne bucurăm nespus!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Mireasa Ta-mbrăcat-a fi</a:t>
            </a:r>
            <a:br/>
            <a:r>
              <a:t>În haine albe-o vei găsi.</a:t>
            </a:r>
            <a:br/>
            <a:r>
              <a:t>Ce bucurie mare-a fi...</a:t>
            </a:r>
            <a:br/>
            <a:r>
              <a:t>Ah, Mire drag, de ce nu vii!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Mai este loc la nunta Ta?</a:t>
            </a:r>
            <a:br/>
            <a:r>
              <a:t>Unde doresc și mult aș vrea</a:t>
            </a:r>
            <a:br/>
            <a:r>
              <a:t>Să fiu chemat de Tin-Isus</a:t>
            </a:r>
            <a:br/>
            <a:r>
              <a:t>Și să ne bucurăm nespus!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marea Nunt-o vei serba</a:t>
            </a:r>
            <a:br/>
            <a:r>
              <a:t>Acolo-n-mpărăția Ta,</a:t>
            </a:r>
            <a:br/>
            <a:r>
              <a:t>Ce veselie mare-a fi...</a:t>
            </a:r>
            <a:br/>
            <a:r>
              <a:t>Ah, Mire drag, în veșnicii!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Mai este loc la nunta Ta?</a:t>
            </a:r>
            <a:br/>
            <a:r>
              <a:t>Unde doresc și mult aș vrea</a:t>
            </a:r>
            <a:br/>
            <a:r>
              <a:t>Să fiu chemat de Tin-Isus</a:t>
            </a:r>
            <a:br/>
            <a:r>
              <a:t>Și să ne bucurăm nespus!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Aș vrea iubit Isus, aș vrea</a:t>
            </a:r>
            <a:br/>
            <a:r>
              <a:t>Să intru înaintea Ta</a:t>
            </a:r>
            <a:br/>
            <a:r>
              <a:t>În haine albe îmbrăcat...</a:t>
            </a:r>
            <a:br/>
            <a:r>
              <a:t>Ah, Mire drag și minunat!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Mai este loc la nunta Ta?</a:t>
            </a:r>
            <a:br/>
            <a:r>
              <a:t>Unde doresc și mult aș vrea</a:t>
            </a:r>
            <a:br/>
            <a:r>
              <a:t>Să fiu chemat de Tin-Isus</a:t>
            </a:r>
            <a:br/>
            <a:r>
              <a:t>Și să ne bucurăm nespus!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